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25"/>
  </p:notesMasterIdLst>
  <p:handoutMasterIdLst>
    <p:handoutMasterId r:id="rId26"/>
  </p:handoutMasterIdLst>
  <p:sldIdLst>
    <p:sldId id="394" r:id="rId4"/>
    <p:sldId id="466" r:id="rId5"/>
    <p:sldId id="500" r:id="rId6"/>
    <p:sldId id="467" r:id="rId7"/>
    <p:sldId id="464" r:id="rId8"/>
    <p:sldId id="507" r:id="rId9"/>
    <p:sldId id="469" r:id="rId10"/>
    <p:sldId id="470" r:id="rId11"/>
    <p:sldId id="508" r:id="rId12"/>
    <p:sldId id="495" r:id="rId13"/>
    <p:sldId id="475" r:id="rId14"/>
    <p:sldId id="496" r:id="rId15"/>
    <p:sldId id="499" r:id="rId16"/>
    <p:sldId id="487" r:id="rId17"/>
    <p:sldId id="488" r:id="rId18"/>
    <p:sldId id="489" r:id="rId19"/>
    <p:sldId id="490" r:id="rId20"/>
    <p:sldId id="492" r:id="rId21"/>
    <p:sldId id="505" r:id="rId22"/>
    <p:sldId id="352" r:id="rId23"/>
    <p:sldId id="393" r:id="rId2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84" d="100"/>
          <a:sy n="84" d="100"/>
        </p:scale>
        <p:origin x="586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7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5/5/2017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642/expressjs-fundamentals-may-201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108/node-express-js" TargetMode="Externa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studio.com/" TargetMode="External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www.mongodb.com/download-cente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Express.js </a:t>
            </a:r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 fontScale="92500"/>
          </a:bodyPr>
          <a:lstStyle/>
          <a:p>
            <a:r>
              <a:rPr lang="en-US" dirty="0"/>
              <a:t>Course </a:t>
            </a:r>
            <a:r>
              <a:rPr lang="en-US" dirty="0" smtClean="0"/>
              <a:t>Overview</a:t>
            </a:r>
            <a:r>
              <a:rPr lang="bg-BG" dirty="0" smtClean="0"/>
              <a:t>, </a:t>
            </a:r>
            <a:r>
              <a:rPr lang="en-US" dirty="0" smtClean="0"/>
              <a:t>Trainers, Evaluation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48402" y="3607839"/>
            <a:ext cx="198240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Express.js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56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 smtClean="0">
                <a:latin typeface="Consolas" pitchFamily="49" charset="0"/>
              </a:rPr>
              <a:t>60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Practical exam: 6 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May– June 2017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Teamwork Defense 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18 June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 smtClean="0"/>
              <a:t>Express.js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Practical exam – </a:t>
            </a:r>
            <a:r>
              <a:rPr lang="en-US" dirty="0"/>
              <a:t>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3212" y="1924966"/>
            <a:ext cx="11506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softuni.bg/trainings/1642/expressjs-fundamentals-may-2017</a:t>
            </a:r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03212" y="5627710"/>
            <a:ext cx="11506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softuni.bg/forum/categories/108/node-express-js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</a:t>
            </a:r>
            <a:r>
              <a:rPr lang="en-US" dirty="0" smtClean="0"/>
              <a:t>:</a:t>
            </a:r>
            <a:endParaRPr lang="bg-BG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Node.js (Current Version)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https://nodejs.org/en/download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MongoDB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www.mongodb.com/download-center</a:t>
            </a:r>
            <a:r>
              <a:rPr lang="en-US" dirty="0" smtClean="0"/>
              <a:t>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https://jetbrains.com/webstorm/</a:t>
            </a:r>
            <a:r>
              <a:rPr lang="en-US" dirty="0"/>
              <a:t> </a:t>
            </a:r>
            <a:endParaRPr lang="en-US" dirty="0" smtClean="0"/>
          </a:p>
          <a:p>
            <a:pPr marL="377887" lvl="1" indent="0">
              <a:lnSpc>
                <a:spcPct val="110000"/>
              </a:lnSpc>
              <a:buNone/>
            </a:pPr>
            <a:r>
              <a:rPr lang="en-US" dirty="0" smtClean="0"/>
              <a:t>or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Visual Studio</a:t>
            </a:r>
            <a:r>
              <a:rPr lang="bg-BG" dirty="0" smtClean="0"/>
              <a:t> </a:t>
            </a:r>
            <a:r>
              <a:rPr lang="en-US" dirty="0" smtClean="0"/>
              <a:t>Code – </a:t>
            </a:r>
            <a:r>
              <a:rPr lang="en-US" dirty="0" smtClean="0">
                <a:hlinkClick r:id="rId6"/>
              </a:rPr>
              <a:t>https://www.visualstudio.com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Express.js – </a:t>
            </a:r>
            <a:r>
              <a:rPr lang="en-US" dirty="0"/>
              <a:t>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r>
              <a:rPr lang="en-US" dirty="0"/>
              <a:t> 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56670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6796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386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#express-</a:t>
            </a:r>
            <a:r>
              <a:rPr lang="en-US" sz="11500" b="1" dirty="0" err="1" smtClean="0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Express.js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Express.js </a:t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Fundamentals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 smtClean="0"/>
              <a:t>Learn: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Web server fundamentals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HTTP fundamentals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Node.js &amp; Express.js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Non-relational databases (MongoDB)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MVC Architecture</a:t>
            </a:r>
          </a:p>
          <a:p>
            <a:pPr lvl="1">
              <a:lnSpc>
                <a:spcPct val="115000"/>
              </a:lnSpc>
            </a:pPr>
            <a:r>
              <a:rPr lang="en-US" dirty="0" smtClean="0"/>
              <a:t>End-to-end JavaScript applications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Node.js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HTML &amp; JavaScript courses at SoftUni first</a:t>
            </a:r>
            <a:r>
              <a:rPr lang="bg-BG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softuni.bg/trainings/1271/web-fundamentals-html-css-november-2015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softuni.bg/trainings/1295/javascript-basics-january-2016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HTML &amp; JS (ES 2016)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Course Introduction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Introduction to Web Servers and HTTP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Introduction to Node.js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Node.js development tools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Node.js commonly used modules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MongoDB &amp; Mongoose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Express.js &amp; View Engines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Architecture &amp; Code Styling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</a:t>
            </a:r>
            <a:r>
              <a:rPr lang="en-US" dirty="0" smtClean="0"/>
              <a:t>:</a:t>
            </a:r>
            <a:endParaRPr lang="bg-BG" dirty="0" smtClean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</a:t>
            </a:r>
            <a:r>
              <a:rPr lang="en-US" dirty="0" smtClean="0"/>
              <a:t>champion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</a:t>
            </a:r>
            <a:r>
              <a:rPr lang="en-US" dirty="0" smtClean="0"/>
              <a:t>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One-man army @ </a:t>
            </a:r>
            <a:r>
              <a:rPr lang="en-US" dirty="0" smtClean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Trainer</a:t>
            </a:r>
            <a:endParaRPr lang="en-US" dirty="0"/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975" y="2057400"/>
            <a:ext cx="3627437" cy="36274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563</Words>
  <Application>Microsoft Office PowerPoint</Application>
  <PresentationFormat>Custom</PresentationFormat>
  <Paragraphs>143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Express.js Fundamentals</vt:lpstr>
      <vt:lpstr>Table of Contents</vt:lpstr>
      <vt:lpstr>Have a Question?</vt:lpstr>
      <vt:lpstr>Express.js Fundamentals</vt:lpstr>
      <vt:lpstr>Course Objectives</vt:lpstr>
      <vt:lpstr>Warning: Not for Absolute Beginners</vt:lpstr>
      <vt:lpstr>Course Topics</vt:lpstr>
      <vt:lpstr>The Trainers Team</vt:lpstr>
      <vt:lpstr>The Trainer</vt:lpstr>
      <vt:lpstr>Express.js Fundamentals</vt:lpstr>
      <vt:lpstr>Training Duration and Schedule</vt:lpstr>
      <vt:lpstr>Express.js Fundamentals</vt:lpstr>
      <vt:lpstr>Scoring System for the Course</vt:lpstr>
      <vt:lpstr>Homework Assignments</vt:lpstr>
      <vt:lpstr>Resources</vt:lpstr>
      <vt:lpstr>Course Web Site &amp; Forums</vt:lpstr>
      <vt:lpstr>The Software Technologies Slides and Videos</vt:lpstr>
      <vt:lpstr>Recommended Software</vt:lpstr>
      <vt:lpstr>Express.js – Course Intro</vt:lpstr>
      <vt:lpstr>License</vt:lpstr>
      <vt:lpstr>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2017-05-05T13:58:02Z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